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EDA6-DA1A-40F0-A7F8-0A37B789F1FC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6DD19-A17B-444F-A22B-A5942EBA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407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EDA6-DA1A-40F0-A7F8-0A37B789F1FC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6DD19-A17B-444F-A22B-A5942EBA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09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EDA6-DA1A-40F0-A7F8-0A37B789F1FC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6DD19-A17B-444F-A22B-A5942EBA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005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EDA6-DA1A-40F0-A7F8-0A37B789F1FC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6DD19-A17B-444F-A22B-A5942EBA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668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EDA6-DA1A-40F0-A7F8-0A37B789F1FC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6DD19-A17B-444F-A22B-A5942EBA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813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EDA6-DA1A-40F0-A7F8-0A37B789F1FC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6DD19-A17B-444F-A22B-A5942EBA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88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EDA6-DA1A-40F0-A7F8-0A37B789F1FC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6DD19-A17B-444F-A22B-A5942EBA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EDA6-DA1A-40F0-A7F8-0A37B789F1FC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6DD19-A17B-444F-A22B-A5942EBA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1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EDA6-DA1A-40F0-A7F8-0A37B789F1FC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6DD19-A17B-444F-A22B-A5942EBA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6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EDA6-DA1A-40F0-A7F8-0A37B789F1FC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6DD19-A17B-444F-A22B-A5942EBA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6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EDA6-DA1A-40F0-A7F8-0A37B789F1FC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6DD19-A17B-444F-A22B-A5942EBA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64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1EDA6-DA1A-40F0-A7F8-0A37B789F1FC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6DD19-A17B-444F-A22B-A5942EBA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5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919" y="2718934"/>
            <a:ext cx="7378845" cy="361952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43907" y="909935"/>
            <a:ext cx="11119839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International Baccalaureate</a:t>
            </a:r>
          </a:p>
          <a:p>
            <a:pPr algn="ctr"/>
            <a:r>
              <a:rPr lang="en-US" sz="7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Key Concepts</a:t>
            </a:r>
            <a:endParaRPr lang="en-US" sz="7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196" y="4852229"/>
            <a:ext cx="3476625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709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264" y="540327"/>
            <a:ext cx="10678292" cy="5595072"/>
          </a:xfrm>
        </p:spPr>
      </p:pic>
    </p:spTree>
    <p:extLst>
      <p:ext uri="{BB962C8B-B14F-4D97-AF65-F5344CB8AC3E}">
        <p14:creationId xmlns:p14="http://schemas.microsoft.com/office/powerpoint/2010/main" val="361331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829" y="581891"/>
            <a:ext cx="10191346" cy="5449599"/>
          </a:xfrm>
        </p:spPr>
      </p:pic>
    </p:spTree>
    <p:extLst>
      <p:ext uri="{BB962C8B-B14F-4D97-AF65-F5344CB8AC3E}">
        <p14:creationId xmlns:p14="http://schemas.microsoft.com/office/powerpoint/2010/main" val="3803296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88" y="644237"/>
            <a:ext cx="10354238" cy="5449599"/>
          </a:xfrm>
        </p:spPr>
      </p:pic>
    </p:spTree>
    <p:extLst>
      <p:ext uri="{BB962C8B-B14F-4D97-AF65-F5344CB8AC3E}">
        <p14:creationId xmlns:p14="http://schemas.microsoft.com/office/powerpoint/2010/main" val="577428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631310"/>
            <a:ext cx="10246282" cy="5566436"/>
          </a:xfrm>
        </p:spPr>
      </p:pic>
    </p:spTree>
    <p:extLst>
      <p:ext uri="{BB962C8B-B14F-4D97-AF65-F5344CB8AC3E}">
        <p14:creationId xmlns:p14="http://schemas.microsoft.com/office/powerpoint/2010/main" val="1232106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38" y="550618"/>
            <a:ext cx="10592678" cy="5647128"/>
          </a:xfrm>
        </p:spPr>
      </p:pic>
    </p:spTree>
    <p:extLst>
      <p:ext uri="{BB962C8B-B14F-4D97-AF65-F5344CB8AC3E}">
        <p14:creationId xmlns:p14="http://schemas.microsoft.com/office/powerpoint/2010/main" val="2237675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156" y="540327"/>
            <a:ext cx="10405977" cy="5802890"/>
          </a:xfrm>
        </p:spPr>
      </p:pic>
    </p:spTree>
    <p:extLst>
      <p:ext uri="{BB962C8B-B14F-4D97-AF65-F5344CB8AC3E}">
        <p14:creationId xmlns:p14="http://schemas.microsoft.com/office/powerpoint/2010/main" val="4107657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618" y="633237"/>
            <a:ext cx="10073553" cy="557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978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049" y="623453"/>
            <a:ext cx="10415278" cy="5511945"/>
          </a:xfrm>
        </p:spPr>
      </p:pic>
    </p:spTree>
    <p:extLst>
      <p:ext uri="{BB962C8B-B14F-4D97-AF65-F5344CB8AC3E}">
        <p14:creationId xmlns:p14="http://schemas.microsoft.com/office/powerpoint/2010/main" val="4134797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</Words>
  <Application>Microsoft Office PowerPoint</Application>
  <PresentationFormat>Widescreen</PresentationFormat>
  <Paragraphs>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Atlanta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Boston, Paula</dc:creator>
  <cp:lastModifiedBy>Boston, Paula</cp:lastModifiedBy>
  <cp:revision>2</cp:revision>
  <dcterms:created xsi:type="dcterms:W3CDTF">2020-09-20T15:31:29Z</dcterms:created>
  <dcterms:modified xsi:type="dcterms:W3CDTF">2020-09-20T15:54:58Z</dcterms:modified>
</cp:coreProperties>
</file>